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handoutMasterIdLst>
    <p:handoutMasterId r:id="rId14"/>
  </p:handoutMasterIdLst>
  <p:sldIdLst>
    <p:sldId id="320" r:id="rId2"/>
    <p:sldId id="299" r:id="rId3"/>
    <p:sldId id="300" r:id="rId4"/>
    <p:sldId id="302" r:id="rId5"/>
    <p:sldId id="317" r:id="rId6"/>
    <p:sldId id="301" r:id="rId7"/>
    <p:sldId id="321" r:id="rId8"/>
    <p:sldId id="303" r:id="rId9"/>
    <p:sldId id="312" r:id="rId10"/>
    <p:sldId id="293" r:id="rId11"/>
    <p:sldId id="32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3" autoAdjust="0"/>
    <p:restoredTop sz="96220" autoAdjust="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0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dirty="0"/>
              <a:t>5-27-18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287F88-45EE-45D4-9D26-9D128B87E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A9B9B-8411-4300-AFCC-6B36FF3CDDB1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BDFBE-646C-4282-B86A-8E48B8D76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losing one given to Him makes me think about parents putting their children on the school bus.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2865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3222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/>
              <a:t>“Cast out”</a:t>
            </a:r>
            <a:r>
              <a:rPr lang="en-US" sz="1200" dirty="0"/>
              <a:t> - “to expel…to banish…” </a:t>
            </a:r>
            <a:r>
              <a:rPr lang="en-US" dirty="0"/>
              <a:t>(Thayer)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John 5:40; “…you are unwilling to come to Me…”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2564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5701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losing one given to Him makes me think about parents putting their children on the school bus. </a:t>
            </a:r>
          </a:p>
          <a:p>
            <a:r>
              <a:rPr lang="en-US" dirty="0"/>
              <a:t>John 5:30; “I do not seek My own will, but the will of Him who sent Me.”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889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What it means to </a:t>
            </a:r>
            <a:r>
              <a:rPr lang="en-US" sz="1200" b="1" i="1" dirty="0"/>
              <a:t>“believe in Him”</a:t>
            </a:r>
            <a:r>
              <a:rPr lang="en-US" sz="1200" b="1" dirty="0"/>
              <a:t>?</a:t>
            </a:r>
            <a:r>
              <a:rPr lang="en-US" sz="1200" dirty="0"/>
              <a:t> “to be persuaded of… place confidence in…” </a:t>
            </a:r>
            <a:r>
              <a:rPr lang="en-US" dirty="0"/>
              <a:t>(Thayer)</a:t>
            </a:r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865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What it means to </a:t>
            </a:r>
            <a:r>
              <a:rPr lang="en-US" sz="1200" b="1" i="1" dirty="0"/>
              <a:t>“believe in Him”</a:t>
            </a:r>
            <a:r>
              <a:rPr lang="en-US" sz="1200" b="1" dirty="0"/>
              <a:t>?</a:t>
            </a:r>
            <a:r>
              <a:rPr lang="en-US" sz="1200" dirty="0"/>
              <a:t> “to be persuaded of… place confidence in…” </a:t>
            </a:r>
            <a:r>
              <a:rPr lang="en-US" dirty="0"/>
              <a:t>(Thayer)</a:t>
            </a:r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824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Ps 106:24-25, “They did not believe in His word, 25 But grumbled in their tents; </a:t>
            </a:r>
            <a:r>
              <a:rPr lang="en-US" b="1" dirty="0"/>
              <a:t>They did not listen </a:t>
            </a:r>
            <a:r>
              <a:rPr lang="en-US" dirty="0"/>
              <a:t>to the voice of the Lord.”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Ps 55:2; “Give heed to me and answer me; I am </a:t>
            </a:r>
            <a:r>
              <a:rPr lang="en-US" b="1" dirty="0"/>
              <a:t>restless</a:t>
            </a:r>
            <a:r>
              <a:rPr lang="en-US" dirty="0"/>
              <a:t> in my complaint and am surely </a:t>
            </a:r>
            <a:r>
              <a:rPr lang="en-US" b="1" dirty="0"/>
              <a:t>distracted</a:t>
            </a:r>
            <a:r>
              <a:rPr lang="en-US" dirty="0"/>
              <a:t>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6406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Would they have accepted Jesus, in spite of their familiarity, if He had fed them everyday?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0782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195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6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5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0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2"/>
            <a:ext cx="7772400" cy="2505075"/>
          </a:xfrm>
        </p:spPr>
        <p:txBody>
          <a:bodyPr anchor="b"/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6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5"/>
            <a:ext cx="7772400" cy="1131887"/>
          </a:xfrm>
        </p:spPr>
        <p:txBody>
          <a:bodyPr anchor="t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4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14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50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73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25"/>
            <a:ext cx="8229600" cy="1600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1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73052"/>
            <a:ext cx="4995863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2438402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2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6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457761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685800" rtl="0" eaLnBrk="1" latinLnBrk="0" hangingPunct="1"/>
            <a:endParaRPr lang="en-US" sz="135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2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2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2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349BF3EA-1A78-4F07-BDC0-C8A1BD461199}" type="datetimeFigureOut">
              <a:rPr lang="en-US" smtClean="0"/>
              <a:pPr/>
              <a:t>2/27/2020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2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2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685800" rtl="0" eaLnBrk="1" latinLnBrk="0" hangingPunct="1">
        <a:lnSpc>
          <a:spcPts val="3600"/>
        </a:lnSpc>
        <a:spcBef>
          <a:spcPct val="0"/>
        </a:spcBef>
        <a:buNone/>
        <a:defRPr sz="36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9018"/>
            <a:ext cx="7772400" cy="1408078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Life of Jesus Christ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Lesson 11 – In Galilee And Beyond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995305"/>
            <a:ext cx="6400800" cy="2400657"/>
          </a:xfrm>
        </p:spPr>
        <p:txBody>
          <a:bodyPr>
            <a:spAutoFit/>
          </a:bodyPr>
          <a:lstStyle/>
          <a:p>
            <a:r>
              <a:rPr lang="en-US" sz="2400" dirty="0"/>
              <a:t>February 26, 2020</a:t>
            </a:r>
          </a:p>
          <a:p>
            <a:endParaRPr lang="en-US" sz="2400" dirty="0"/>
          </a:p>
          <a:p>
            <a:r>
              <a:rPr lang="en-US" sz="3000" dirty="0"/>
              <a:t>Discourse on Spiritual Food and True Discipleship – </a:t>
            </a:r>
          </a:p>
          <a:p>
            <a:r>
              <a:rPr lang="en-US" sz="2600" dirty="0"/>
              <a:t>John 6:22-71</a:t>
            </a:r>
          </a:p>
        </p:txBody>
      </p:sp>
    </p:spTree>
    <p:extLst>
      <p:ext uri="{BB962C8B-B14F-4D97-AF65-F5344CB8AC3E}">
        <p14:creationId xmlns:p14="http://schemas.microsoft.com/office/powerpoint/2010/main" val="223838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5047536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Jesus’ </a:t>
            </a:r>
            <a:r>
              <a:rPr lang="en-US" sz="2800" i="1" dirty="0"/>
              <a:t>“</a:t>
            </a:r>
            <a:r>
              <a:rPr lang="en-US" sz="2800" b="1" i="1" dirty="0"/>
              <a:t>I AM</a:t>
            </a:r>
            <a:r>
              <a:rPr lang="en-US" sz="2800" i="1" dirty="0"/>
              <a:t>” </a:t>
            </a:r>
            <a:r>
              <a:rPr lang="en-US" sz="2800" dirty="0"/>
              <a:t>declarations: </a:t>
            </a:r>
            <a:r>
              <a:rPr lang="en-US" sz="2800" i="1" dirty="0"/>
              <a:t>(ego </a:t>
            </a:r>
            <a:r>
              <a:rPr lang="en-US" sz="2800" i="1" dirty="0" err="1"/>
              <a:t>eimi</a:t>
            </a:r>
            <a:r>
              <a:rPr lang="en-US" sz="2800" i="1" dirty="0"/>
              <a:t>)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 i="1" dirty="0"/>
              <a:t>“</a:t>
            </a:r>
            <a:r>
              <a:rPr lang="en-US" sz="2800" b="1" i="1" dirty="0"/>
              <a:t>I am the bread of life</a:t>
            </a:r>
            <a:r>
              <a:rPr lang="en-US" sz="2800" i="1" dirty="0"/>
              <a:t>”</a:t>
            </a:r>
            <a:r>
              <a:rPr lang="en-US" sz="2800" b="1" i="1" dirty="0"/>
              <a:t> </a:t>
            </a:r>
            <a:r>
              <a:rPr lang="en-US" sz="2800" dirty="0"/>
              <a:t>(6:35)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Our life giver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n-US" sz="2800" i="1" dirty="0"/>
              <a:t>“</a:t>
            </a:r>
            <a:r>
              <a:rPr lang="en-US" sz="2800" b="1" i="1" dirty="0"/>
              <a:t>I am the light of the world</a:t>
            </a:r>
            <a:r>
              <a:rPr lang="en-US" sz="2800" i="1" dirty="0"/>
              <a:t>”</a:t>
            </a:r>
            <a:r>
              <a:rPr lang="en-US" sz="2800" dirty="0"/>
              <a:t> (8:12)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Our illuminator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n-US" sz="2800" i="1" dirty="0"/>
              <a:t>“</a:t>
            </a:r>
            <a:r>
              <a:rPr lang="en-US" sz="2800" b="1" i="1" dirty="0"/>
              <a:t>I am the door of the sheep</a:t>
            </a:r>
            <a:r>
              <a:rPr lang="en-US" sz="2800" i="1" dirty="0"/>
              <a:t>”</a:t>
            </a:r>
            <a:r>
              <a:rPr lang="en-US" sz="2800" dirty="0"/>
              <a:t> (10:7)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Our access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2800" i="1" dirty="0"/>
              <a:t>“</a:t>
            </a:r>
            <a:r>
              <a:rPr lang="en-US" sz="2800" b="1" i="1" dirty="0"/>
              <a:t>I am the good shepherd</a:t>
            </a:r>
            <a:r>
              <a:rPr lang="en-US" sz="2800" i="1" dirty="0"/>
              <a:t>”</a:t>
            </a:r>
            <a:r>
              <a:rPr lang="en-US" sz="2800" dirty="0"/>
              <a:t> (10:11)</a:t>
            </a:r>
            <a:br>
              <a:rPr lang="en-US" sz="2800" dirty="0"/>
            </a:br>
            <a:r>
              <a:rPr lang="en-US" sz="2800" dirty="0"/>
              <a:t>Our guide and protector</a:t>
            </a:r>
          </a:p>
        </p:txBody>
      </p:sp>
    </p:spTree>
    <p:extLst>
      <p:ext uri="{BB962C8B-B14F-4D97-AF65-F5344CB8AC3E}">
        <p14:creationId xmlns:p14="http://schemas.microsoft.com/office/powerpoint/2010/main" val="140253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031873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Jesus’ </a:t>
            </a:r>
            <a:r>
              <a:rPr lang="en-US" sz="2800" i="1" dirty="0"/>
              <a:t>“</a:t>
            </a:r>
            <a:r>
              <a:rPr lang="en-US" sz="2800" b="1" i="1" dirty="0"/>
              <a:t>I AM</a:t>
            </a:r>
            <a:r>
              <a:rPr lang="en-US" sz="2800" i="1" dirty="0"/>
              <a:t>” </a:t>
            </a:r>
            <a:r>
              <a:rPr lang="en-US" sz="2800" dirty="0"/>
              <a:t>declarations: </a:t>
            </a:r>
            <a:r>
              <a:rPr lang="en-US" sz="2800" i="1" dirty="0"/>
              <a:t>(ego </a:t>
            </a:r>
            <a:r>
              <a:rPr lang="en-US" sz="2800" i="1" dirty="0" err="1"/>
              <a:t>eimi</a:t>
            </a:r>
            <a:r>
              <a:rPr lang="en-US" sz="2800" i="1" dirty="0"/>
              <a:t>)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2800" i="1" dirty="0"/>
              <a:t>“</a:t>
            </a:r>
            <a:r>
              <a:rPr lang="en-US" sz="2800" b="1" i="1" dirty="0"/>
              <a:t>I am the resurrection and the life</a:t>
            </a:r>
            <a:r>
              <a:rPr lang="en-US" sz="2800" i="1" dirty="0"/>
              <a:t>”</a:t>
            </a:r>
            <a:r>
              <a:rPr lang="en-US" sz="2800" dirty="0"/>
              <a:t> (11:25)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Our hope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US" sz="2800" i="1" dirty="0"/>
              <a:t>“</a:t>
            </a:r>
            <a:r>
              <a:rPr lang="en-US" sz="2800" b="1" i="1" dirty="0"/>
              <a:t>I am the way, and the truth, and the life</a:t>
            </a:r>
            <a:r>
              <a:rPr lang="en-US" sz="2800" i="1" dirty="0"/>
              <a:t>” </a:t>
            </a:r>
            <a:r>
              <a:rPr lang="en-US" sz="2800" dirty="0"/>
              <a:t>(14:6)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Our access and direction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en-US" sz="2800" i="1" dirty="0"/>
              <a:t>“</a:t>
            </a:r>
            <a:r>
              <a:rPr lang="en-US" sz="2800" b="1" i="1" dirty="0"/>
              <a:t>I am the true vine</a:t>
            </a:r>
            <a:r>
              <a:rPr lang="en-US" sz="2800" i="1" dirty="0"/>
              <a:t>”</a:t>
            </a:r>
            <a:r>
              <a:rPr lang="en-US" sz="2800" dirty="0"/>
              <a:t> (15:1)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Our sustainer and power to bear fruit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681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154984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</a:t>
            </a:r>
            <a:r>
              <a:rPr lang="en-US" sz="2800" b="1" i="1" dirty="0"/>
              <a:t>All that the Father gives Me will come to Me</a:t>
            </a:r>
            <a:r>
              <a:rPr lang="en-US" sz="2800" i="1" dirty="0"/>
              <a:t> …” </a:t>
            </a:r>
            <a:br>
              <a:rPr lang="en-US" sz="2800" i="1" dirty="0"/>
            </a:br>
            <a:r>
              <a:rPr lang="en-US" sz="2800" dirty="0"/>
              <a:t>(verse 37)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Who is </a:t>
            </a:r>
            <a:r>
              <a:rPr lang="en-US" sz="2800" i="1" dirty="0"/>
              <a:t>“</a:t>
            </a:r>
            <a:r>
              <a:rPr lang="en-US" sz="2800" b="1" i="1" dirty="0"/>
              <a:t>given</a:t>
            </a:r>
            <a:r>
              <a:rPr lang="en-US" sz="2800" i="1" dirty="0"/>
              <a:t>”</a:t>
            </a:r>
            <a:r>
              <a:rPr lang="en-US" sz="2800" dirty="0"/>
              <a:t> by the Father?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No one against their own will but only those by the exercise of their will. (Revelation 22:17; John 5:40)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Those who seek the Father’s will as Jesus did. </a:t>
            </a:r>
            <a:br>
              <a:rPr lang="en-US" sz="2800" dirty="0"/>
            </a:br>
            <a:r>
              <a:rPr lang="en-US" sz="2800" dirty="0"/>
              <a:t>(verses 37-38)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Those who believe in the Son (verse 40)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52137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555093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i="1" dirty="0"/>
              <a:t>“… </a:t>
            </a:r>
            <a:r>
              <a:rPr lang="en-US" sz="3000" b="1" i="1" dirty="0"/>
              <a:t>the one who comes to Me I will certainly not cast out</a:t>
            </a:r>
            <a:r>
              <a:rPr lang="en-US" sz="3000" i="1" dirty="0"/>
              <a:t> …” </a:t>
            </a:r>
            <a:r>
              <a:rPr lang="en-US" sz="3000" dirty="0"/>
              <a:t>(verses 37; 44, 65)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/>
              <a:t>Anyone who humbly </a:t>
            </a:r>
            <a:r>
              <a:rPr lang="en-US" sz="3000" i="1" dirty="0"/>
              <a:t>“</a:t>
            </a:r>
            <a:r>
              <a:rPr lang="en-US" sz="3000" b="1" i="1" dirty="0"/>
              <a:t>comes</a:t>
            </a:r>
            <a:r>
              <a:rPr lang="en-US" sz="3000" i="1" dirty="0"/>
              <a:t>” </a:t>
            </a:r>
            <a:r>
              <a:rPr lang="en-US" sz="3000" dirty="0"/>
              <a:t>of his own will (Matthew 11:28-30; cf. John 5:40), believing that Jesus is the </a:t>
            </a:r>
            <a:r>
              <a:rPr lang="en-US" sz="3000" i="1" dirty="0"/>
              <a:t>“bread of life” </a:t>
            </a:r>
            <a:r>
              <a:rPr lang="en-US" sz="3000" dirty="0"/>
              <a:t>will not be rejected </a:t>
            </a:r>
            <a:r>
              <a:rPr lang="en-US" sz="3000" i="1" dirty="0"/>
              <a:t>(“cast out”)</a:t>
            </a:r>
            <a:r>
              <a:rPr lang="en-US" sz="3000" dirty="0"/>
              <a:t> by Jesus (Matthew 11:28-30; </a:t>
            </a:r>
            <a:br>
              <a:rPr lang="en-US" sz="3000" dirty="0"/>
            </a:br>
            <a:r>
              <a:rPr lang="en-US" sz="3000" dirty="0"/>
              <a:t>Luke 7:36-39)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/>
              <a:t>… In contrast with the Jewish leaders.</a:t>
            </a:r>
            <a:br>
              <a:rPr lang="en-US" sz="3000" dirty="0"/>
            </a:br>
            <a:r>
              <a:rPr lang="en-US" sz="3000" dirty="0"/>
              <a:t>(John 9:22, 34; 12:42; 16:2).</a:t>
            </a:r>
          </a:p>
        </p:txBody>
      </p:sp>
    </p:spTree>
    <p:extLst>
      <p:ext uri="{BB962C8B-B14F-4D97-AF65-F5344CB8AC3E}">
        <p14:creationId xmlns:p14="http://schemas.microsoft.com/office/powerpoint/2010/main" val="334791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133" y="1387928"/>
            <a:ext cx="8652934" cy="5355771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i="1" dirty="0"/>
              <a:t>“This is the will of Him who sent Me, that </a:t>
            </a:r>
            <a:r>
              <a:rPr lang="en-US" sz="3000" b="1" i="1" dirty="0"/>
              <a:t>of all that He has given Me I lose nothing</a:t>
            </a:r>
            <a:r>
              <a:rPr lang="en-US" sz="3000" i="1" dirty="0"/>
              <a:t>, but raise it up on the last day.” </a:t>
            </a:r>
            <a:r>
              <a:rPr lang="en-US" sz="3000" dirty="0"/>
              <a:t>(verse 39)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/>
              <a:t>What does it mean Jesus would </a:t>
            </a:r>
            <a:r>
              <a:rPr lang="en-US" sz="3000" i="1" dirty="0"/>
              <a:t>“</a:t>
            </a:r>
            <a:r>
              <a:rPr lang="en-US" sz="3000" b="1" i="1" dirty="0"/>
              <a:t>lose nothing</a:t>
            </a:r>
            <a:r>
              <a:rPr lang="en-US" sz="3000" i="1" dirty="0"/>
              <a:t>”</a:t>
            </a:r>
            <a:r>
              <a:rPr lang="en-US" sz="3000" dirty="0"/>
              <a:t>?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/>
              <a:t>It certainly doesn’t mean some wouldn’t withdraw and walk no longer with Him (verse 66) or choose to turn against Jesus. (John 17:12; 18:9)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/>
              <a:t>John 10:27-29, </a:t>
            </a:r>
            <a:r>
              <a:rPr lang="en-US" sz="3000" i="1" dirty="0"/>
              <a:t>“… </a:t>
            </a:r>
            <a:r>
              <a:rPr lang="en-US" sz="3000" b="1" i="1" dirty="0"/>
              <a:t>they follow Me</a:t>
            </a:r>
            <a:r>
              <a:rPr lang="en-US" sz="3000" i="1" dirty="0"/>
              <a:t> … </a:t>
            </a:r>
            <a:r>
              <a:rPr lang="en-US" sz="3000" b="1" i="1" dirty="0"/>
              <a:t>no one will snatch them out of My hand</a:t>
            </a:r>
            <a:r>
              <a:rPr lang="en-US" sz="3000" i="1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54770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387928"/>
            <a:ext cx="8636000" cy="5447645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“… </a:t>
            </a:r>
            <a:r>
              <a:rPr lang="en-US" sz="2800" b="1" i="1" dirty="0"/>
              <a:t>Of all that He has given Me I lose nothing</a:t>
            </a:r>
            <a:r>
              <a:rPr lang="en-US" sz="2800" i="1" dirty="0"/>
              <a:t>.” </a:t>
            </a:r>
            <a:br>
              <a:rPr lang="en-US" sz="2800" i="1" dirty="0"/>
            </a:br>
            <a:r>
              <a:rPr lang="en-US" sz="2800" dirty="0"/>
              <a:t>(verse 39)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How could Jesus </a:t>
            </a:r>
            <a:r>
              <a:rPr lang="en-US" sz="2800" i="1" dirty="0"/>
              <a:t>“</a:t>
            </a:r>
            <a:r>
              <a:rPr lang="en-US" sz="2800" b="1" i="1" dirty="0"/>
              <a:t>lose</a:t>
            </a:r>
            <a:r>
              <a:rPr lang="en-US" sz="2800" i="1" dirty="0"/>
              <a:t>”</a:t>
            </a:r>
            <a:r>
              <a:rPr lang="en-US" sz="2800" dirty="0"/>
              <a:t> one given to Him?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Not fulfill His </a:t>
            </a:r>
            <a:r>
              <a:rPr lang="en-US" sz="2800" b="1" dirty="0"/>
              <a:t>purpose</a:t>
            </a:r>
            <a:r>
              <a:rPr lang="en-US" sz="2800" dirty="0"/>
              <a:t> by dying on the cross. </a:t>
            </a:r>
            <a:br>
              <a:rPr lang="en-US" sz="2800" dirty="0"/>
            </a:br>
            <a:r>
              <a:rPr lang="en-US" sz="2800" b="1" dirty="0"/>
              <a:t>(He did! John 19:31)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Not </a:t>
            </a:r>
            <a:r>
              <a:rPr lang="en-US" sz="2800" b="1" dirty="0"/>
              <a:t>overcome all temptation </a:t>
            </a:r>
            <a:r>
              <a:rPr lang="en-US" sz="2800" dirty="0"/>
              <a:t>and be the unblemished lamb of God. </a:t>
            </a:r>
            <a:r>
              <a:rPr lang="en-US" sz="2800" b="1" dirty="0"/>
              <a:t>(He did! Hebrews 4:15; 1 Peter 1:19)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Not </a:t>
            </a:r>
            <a:r>
              <a:rPr lang="en-US" sz="2800" b="1" dirty="0"/>
              <a:t>teach His Father’s will</a:t>
            </a:r>
            <a:r>
              <a:rPr lang="en-US" sz="2800" dirty="0"/>
              <a:t> or lead His followers in His Father’s paths. </a:t>
            </a:r>
            <a:r>
              <a:rPr lang="en-US" sz="2800" b="1" dirty="0"/>
              <a:t>(He did! John 5:30; 6:38; </a:t>
            </a:r>
            <a:br>
              <a:rPr lang="en-US" sz="2800" b="1" dirty="0"/>
            </a:br>
            <a:r>
              <a:rPr lang="en-US" sz="2800" b="1" dirty="0"/>
              <a:t>Mark 14:36)</a:t>
            </a:r>
            <a:endParaRPr 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399992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79" y="1387928"/>
            <a:ext cx="8970578" cy="3847207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“Everyone who </a:t>
            </a:r>
            <a:r>
              <a:rPr lang="en-US" sz="2800" b="1" i="1" dirty="0"/>
              <a:t>beholds the Son </a:t>
            </a:r>
            <a:r>
              <a:rPr lang="en-US" sz="2800" i="1" dirty="0"/>
              <a:t>and</a:t>
            </a:r>
            <a:r>
              <a:rPr lang="en-US" sz="2800" b="1" i="1" dirty="0"/>
              <a:t> believes in Him will have eternal life</a:t>
            </a:r>
            <a:r>
              <a:rPr lang="en-US" sz="2800" i="1" dirty="0"/>
              <a:t> …”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John 3:16-17, </a:t>
            </a:r>
            <a:r>
              <a:rPr lang="en-US" sz="2800" i="1" dirty="0"/>
              <a:t>“For God so loved the world, that He gave His only begotten Son, </a:t>
            </a:r>
            <a:r>
              <a:rPr lang="en-US" sz="2800" b="1" i="1" dirty="0"/>
              <a:t>that whoever believes in Him shall not perish, but have eternal life</a:t>
            </a:r>
            <a:r>
              <a:rPr lang="en-US" sz="2800" i="1" dirty="0"/>
              <a:t>.”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i="1" dirty="0"/>
              <a:t>“</a:t>
            </a:r>
            <a:r>
              <a:rPr lang="en-US" sz="2800" b="1" i="1" dirty="0"/>
              <a:t>Beholds the Son</a:t>
            </a:r>
            <a:r>
              <a:rPr lang="en-US" sz="2800" i="1" dirty="0"/>
              <a:t> …” - </a:t>
            </a:r>
            <a:r>
              <a:rPr lang="en-US" sz="2800" dirty="0"/>
              <a:t>more than just see Him, but understand </a:t>
            </a:r>
            <a:r>
              <a:rPr lang="en-US" sz="2800" b="1" dirty="0"/>
              <a:t>who He truly is</a:t>
            </a:r>
            <a:r>
              <a:rPr lang="en-US" sz="2800" dirty="0"/>
              <a:t> … the </a:t>
            </a:r>
            <a:r>
              <a:rPr lang="en-US" sz="2800" i="1" dirty="0"/>
              <a:t>“</a:t>
            </a:r>
            <a:r>
              <a:rPr lang="en-US" sz="2800" b="1" i="1" dirty="0"/>
              <a:t>I AM</a:t>
            </a:r>
            <a:r>
              <a:rPr lang="en-US" sz="2800" i="1" dirty="0"/>
              <a:t>”; </a:t>
            </a:r>
            <a:br>
              <a:rPr lang="en-US" sz="2800" i="1" dirty="0"/>
            </a:br>
            <a:r>
              <a:rPr lang="en-US" sz="2800" dirty="0"/>
              <a:t>the</a:t>
            </a:r>
            <a:r>
              <a:rPr lang="en-US" sz="2800" i="1" dirty="0"/>
              <a:t> </a:t>
            </a:r>
            <a:r>
              <a:rPr lang="en-US" sz="2800" b="1" dirty="0"/>
              <a:t>Messiah; </a:t>
            </a:r>
            <a:r>
              <a:rPr lang="en-US" sz="2800" dirty="0"/>
              <a:t>the</a:t>
            </a:r>
            <a:r>
              <a:rPr lang="en-US" sz="2800" b="1" dirty="0"/>
              <a:t> Son of God</a:t>
            </a:r>
            <a:r>
              <a:rPr lang="en-US" sz="2800" i="1" dirty="0"/>
              <a:t>. </a:t>
            </a:r>
            <a:r>
              <a:rPr lang="en-US" sz="2800" dirty="0"/>
              <a:t>(John 12:44-45; 1:29, 36)</a:t>
            </a:r>
          </a:p>
        </p:txBody>
      </p:sp>
    </p:spTree>
    <p:extLst>
      <p:ext uri="{BB962C8B-B14F-4D97-AF65-F5344CB8AC3E}">
        <p14:creationId xmlns:p14="http://schemas.microsoft.com/office/powerpoint/2010/main" val="78642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001095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“Everyone who </a:t>
            </a:r>
            <a:r>
              <a:rPr lang="en-US" sz="2800" b="1" i="1" dirty="0"/>
              <a:t>beholds the Son </a:t>
            </a:r>
            <a:r>
              <a:rPr lang="en-US" sz="2800" i="1" dirty="0"/>
              <a:t>and</a:t>
            </a:r>
            <a:r>
              <a:rPr lang="en-US" sz="2800" b="1" i="1" dirty="0"/>
              <a:t> believes in Him will have eternal life</a:t>
            </a:r>
            <a:r>
              <a:rPr lang="en-US" sz="2800" i="1" dirty="0"/>
              <a:t> …”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What it means to </a:t>
            </a:r>
            <a:r>
              <a:rPr lang="en-US" sz="2800" i="1" dirty="0"/>
              <a:t>“</a:t>
            </a:r>
            <a:r>
              <a:rPr lang="en-US" sz="2800" b="1" i="1" dirty="0"/>
              <a:t>believe in Him</a:t>
            </a:r>
            <a:r>
              <a:rPr lang="en-US" sz="2800" i="1" dirty="0"/>
              <a:t>”</a:t>
            </a:r>
            <a:r>
              <a:rPr lang="en-US" sz="2800" dirty="0"/>
              <a:t>? Is it possible to </a:t>
            </a:r>
            <a:r>
              <a:rPr lang="en-US" sz="2800" i="1" dirty="0"/>
              <a:t>“behold the Son” </a:t>
            </a:r>
            <a:r>
              <a:rPr lang="en-US" sz="2800" dirty="0"/>
              <a:t>and not believe?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/>
              <a:t>The action of our faith</a:t>
            </a:r>
            <a:r>
              <a:rPr lang="en-US" sz="2800" dirty="0"/>
              <a:t>: the </a:t>
            </a:r>
            <a:r>
              <a:rPr lang="en-US" sz="2800" i="1" dirty="0"/>
              <a:t>“</a:t>
            </a:r>
            <a:r>
              <a:rPr lang="en-US" sz="2800" b="1" i="1" dirty="0"/>
              <a:t>obedience of faith</a:t>
            </a:r>
            <a:r>
              <a:rPr lang="en-US" sz="2800" i="1" dirty="0"/>
              <a:t>”</a:t>
            </a:r>
            <a:r>
              <a:rPr lang="en-US" sz="2800" dirty="0"/>
              <a:t> (Romans 1:5; 16:26) to </a:t>
            </a:r>
            <a:r>
              <a:rPr lang="en-US" sz="2800" i="1" dirty="0"/>
              <a:t>“</a:t>
            </a:r>
            <a:r>
              <a:rPr lang="en-US" sz="2800" b="1" i="1" dirty="0"/>
              <a:t>the faith</a:t>
            </a:r>
            <a:r>
              <a:rPr lang="en-US" sz="2800" i="1" dirty="0"/>
              <a:t>”</a:t>
            </a:r>
            <a:r>
              <a:rPr lang="en-US" sz="2800" dirty="0"/>
              <a:t> (Acts 6:7).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/>
              <a:t>The outcome of our faith</a:t>
            </a:r>
            <a:r>
              <a:rPr lang="en-US" sz="2800" b="1" i="1" dirty="0"/>
              <a:t>: </a:t>
            </a:r>
            <a:r>
              <a:rPr lang="en-US" sz="2800" i="1" dirty="0"/>
              <a:t>“</a:t>
            </a:r>
            <a:r>
              <a:rPr lang="en-US" sz="2800" b="1" i="1" dirty="0"/>
              <a:t>Eternal life</a:t>
            </a:r>
            <a:r>
              <a:rPr lang="en-US" sz="2800" i="1" dirty="0"/>
              <a:t>”</a:t>
            </a:r>
            <a:r>
              <a:rPr lang="en-US" sz="2800" dirty="0"/>
              <a:t> – (1 Timothy 1:16; 1 John 5:11-13)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42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431983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“Therefore </a:t>
            </a:r>
            <a:r>
              <a:rPr lang="en-US" sz="2800" b="1" i="1" dirty="0"/>
              <a:t>the Jews were grumbling about Him</a:t>
            </a:r>
            <a:r>
              <a:rPr lang="en-US" sz="2800" i="1" dirty="0"/>
              <a:t>, because He said, ‘I am the bread that came down out of heaven’” </a:t>
            </a:r>
            <a:r>
              <a:rPr lang="en-US" sz="2800" dirty="0"/>
              <a:t>(verse 41).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They were doing so </a:t>
            </a:r>
            <a:r>
              <a:rPr lang="en-US" sz="2800" i="1" dirty="0"/>
              <a:t>“</a:t>
            </a:r>
            <a:r>
              <a:rPr lang="en-US" sz="2800" b="1" i="1" dirty="0"/>
              <a:t>among yourselves</a:t>
            </a:r>
            <a:r>
              <a:rPr lang="en-US" sz="2800" i="1" dirty="0"/>
              <a:t>” </a:t>
            </a:r>
            <a:r>
              <a:rPr lang="en-US" sz="2800" dirty="0"/>
              <a:t>yet Jesus knew (verse 43).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God knows our grumblings even when we don’t utter a word!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What are we doing when we’re grumbling? </a:t>
            </a:r>
            <a:br>
              <a:rPr lang="en-US" sz="2800" dirty="0"/>
            </a:br>
            <a:r>
              <a:rPr lang="en-US" sz="2800" dirty="0"/>
              <a:t>Psalms 106:25 (Psalms 55:1-2)</a:t>
            </a:r>
          </a:p>
        </p:txBody>
      </p:sp>
    </p:spTree>
    <p:extLst>
      <p:ext uri="{BB962C8B-B14F-4D97-AF65-F5344CB8AC3E}">
        <p14:creationId xmlns:p14="http://schemas.microsoft.com/office/powerpoint/2010/main" val="295710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278094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“They were saying, ‘Is not this Jesus, the son of Joseph, </a:t>
            </a:r>
            <a:r>
              <a:rPr lang="en-US" sz="2800" b="1" i="1" dirty="0"/>
              <a:t>whose father and mother we know</a:t>
            </a:r>
            <a:r>
              <a:rPr lang="en-US" sz="2800" i="1" dirty="0"/>
              <a:t>? How does He now say, “I have come down out of heaven”?’” </a:t>
            </a:r>
            <a:r>
              <a:rPr lang="en-US" sz="2800" dirty="0"/>
              <a:t>(verse 42)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The expression is “</a:t>
            </a:r>
            <a:r>
              <a:rPr lang="en-US" sz="2800" b="1" dirty="0"/>
              <a:t>familiarity breeds contempt</a:t>
            </a:r>
            <a:r>
              <a:rPr lang="en-US" sz="2800" dirty="0"/>
              <a:t>.”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About this expression, it was aptly noted: “</a:t>
            </a:r>
            <a:r>
              <a:rPr lang="en-US" sz="2800" b="1" dirty="0"/>
              <a:t>When we honor one another, we’re not likely to experience contempt</a:t>
            </a:r>
            <a:r>
              <a:rPr lang="en-US" sz="2800" dirty="0"/>
              <a:t>. </a:t>
            </a:r>
            <a:r>
              <a:rPr lang="en-US" sz="2800" b="1" dirty="0"/>
              <a:t>The disdain comes from not getting our (desires) met</a:t>
            </a:r>
            <a:r>
              <a:rPr lang="en-US" sz="2800" dirty="0"/>
              <a:t>. It originates from … </a:t>
            </a:r>
            <a:r>
              <a:rPr lang="en-US" sz="2800" b="1" dirty="0"/>
              <a:t>a</a:t>
            </a:r>
            <a:r>
              <a:rPr lang="en-US" sz="2800" dirty="0"/>
              <a:t> ‘</a:t>
            </a:r>
            <a:r>
              <a:rPr lang="en-US" sz="2800" b="1" dirty="0"/>
              <a:t>me first</a:t>
            </a:r>
            <a:r>
              <a:rPr lang="en-US" sz="2800" dirty="0"/>
              <a:t>’ </a:t>
            </a:r>
            <a:r>
              <a:rPr lang="en-US" sz="2800" b="1" dirty="0"/>
              <a:t>attitude.</a:t>
            </a:r>
            <a:r>
              <a:rPr lang="en-US" sz="28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108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 background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ompany meeting presentation.potx" id="{77F2D8A2-507B-4878-B2FF-8D528D9C7FD9}" vid="{1CC704D5-A0BA-4179-BDE4-EF17843D99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3112</TotalTime>
  <Words>1177</Words>
  <Application>Microsoft Office PowerPoint</Application>
  <PresentationFormat>On-screen Show (4:3)</PresentationFormat>
  <Paragraphs>83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Courier New</vt:lpstr>
      <vt:lpstr>Palatino Linotype</vt:lpstr>
      <vt:lpstr>Company background presentation</vt:lpstr>
      <vt:lpstr>The Life of Jesus Christ Lesson 11 – In Galilee And Beyond</vt:lpstr>
      <vt:lpstr>“I Am The Bread Of Life …” John 6:35-58</vt:lpstr>
      <vt:lpstr>“I Am The Bread Of Life …” John 6:35-58</vt:lpstr>
      <vt:lpstr>“I Am The Bread Of Life …” John 6:35-58</vt:lpstr>
      <vt:lpstr>“I Am The Bread Of Life …” John 6:35-58</vt:lpstr>
      <vt:lpstr>“I Am The Bread Of Life …” John 6:35-58</vt:lpstr>
      <vt:lpstr>“I Am The Bread Of Life …” John 6:35-58</vt:lpstr>
      <vt:lpstr>“I Am The Bread Of Life …” John 6:35-58</vt:lpstr>
      <vt:lpstr>“I Am The Bread Of Life …” John 6:35-58</vt:lpstr>
      <vt:lpstr>“I Am The Bread Of Life …” John 6:35-58</vt:lpstr>
      <vt:lpstr>“I Am The Bread Of Life …” John 6:35-58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(Format)</dc:title>
  <dc:creator>Chris Simmons</dc:creator>
  <cp:lastModifiedBy>Richard Lidh</cp:lastModifiedBy>
  <cp:revision>6</cp:revision>
  <dcterms:created xsi:type="dcterms:W3CDTF">2011-11-13T00:33:04Z</dcterms:created>
  <dcterms:modified xsi:type="dcterms:W3CDTF">2020-02-28T05:21:19Z</dcterms:modified>
</cp:coreProperties>
</file>